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9" r:id="rId2"/>
    <p:sldId id="266" r:id="rId3"/>
    <p:sldId id="260" r:id="rId4"/>
    <p:sldId id="261" r:id="rId5"/>
    <p:sldId id="262" r:id="rId6"/>
    <p:sldId id="263" r:id="rId7"/>
    <p:sldId id="264" r:id="rId8"/>
    <p:sldId id="265"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11"/>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598" autoAdjust="0"/>
  </p:normalViewPr>
  <p:slideViewPr>
    <p:cSldViewPr>
      <p:cViewPr varScale="1">
        <p:scale>
          <a:sx n="76" d="100"/>
          <a:sy n="76" d="100"/>
        </p:scale>
        <p:origin x="-994"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4E9B42-CC12-43DE-9DC7-104464B7B904}" type="datetimeFigureOut">
              <a:rPr lang="en-GB" smtClean="0"/>
              <a:t>20/02/2013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4716C1-75E8-4CDC-B0F7-749B26C84D2A}" type="slidenum">
              <a:rPr lang="en-GB" smtClean="0"/>
              <a:t>‹#›</a:t>
            </a:fld>
            <a:endParaRPr lang="en-GB"/>
          </a:p>
        </p:txBody>
      </p:sp>
    </p:spTree>
    <p:extLst>
      <p:ext uri="{BB962C8B-B14F-4D97-AF65-F5344CB8AC3E}">
        <p14:creationId xmlns:p14="http://schemas.microsoft.com/office/powerpoint/2010/main" val="295553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4716C1-75E8-4CDC-B0F7-749B26C84D2A}" type="slidenum">
              <a:rPr lang="en-GB" smtClean="0"/>
              <a:t>10</a:t>
            </a:fld>
            <a:endParaRPr lang="en-GB"/>
          </a:p>
        </p:txBody>
      </p:sp>
    </p:spTree>
    <p:extLst>
      <p:ext uri="{BB962C8B-B14F-4D97-AF65-F5344CB8AC3E}">
        <p14:creationId xmlns:p14="http://schemas.microsoft.com/office/powerpoint/2010/main" val="342475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7EDCC5-D647-468C-8B74-3C16074CFB49}" type="datetimeFigureOut">
              <a:rPr lang="en-GB" smtClean="0"/>
              <a:t>20/02/2013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6AB4C1-38A1-4E2E-9DF1-A7EE472D8DDC}" type="slidenum">
              <a:rPr lang="en-GB" smtClean="0"/>
              <a:t>‹#›</a:t>
            </a:fld>
            <a:endParaRPr lang="en-GB" dirty="0"/>
          </a:p>
        </p:txBody>
      </p:sp>
    </p:spTree>
    <p:extLst>
      <p:ext uri="{BB962C8B-B14F-4D97-AF65-F5344CB8AC3E}">
        <p14:creationId xmlns:p14="http://schemas.microsoft.com/office/powerpoint/2010/main" val="275140295"/>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7EDCC5-D647-468C-8B74-3C16074CFB49}" type="datetimeFigureOut">
              <a:rPr lang="en-GB" smtClean="0"/>
              <a:t>20/02/2013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6AB4C1-38A1-4E2E-9DF1-A7EE472D8DDC}" type="slidenum">
              <a:rPr lang="en-GB" smtClean="0"/>
              <a:t>‹#›</a:t>
            </a:fld>
            <a:endParaRPr lang="en-GB" dirty="0"/>
          </a:p>
        </p:txBody>
      </p:sp>
    </p:spTree>
    <p:extLst>
      <p:ext uri="{BB962C8B-B14F-4D97-AF65-F5344CB8AC3E}">
        <p14:creationId xmlns:p14="http://schemas.microsoft.com/office/powerpoint/2010/main" val="1396613181"/>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7EDCC5-D647-468C-8B74-3C16074CFB49}" type="datetimeFigureOut">
              <a:rPr lang="en-GB" smtClean="0"/>
              <a:t>20/02/2013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6AB4C1-38A1-4E2E-9DF1-A7EE472D8DDC}" type="slidenum">
              <a:rPr lang="en-GB" smtClean="0"/>
              <a:t>‹#›</a:t>
            </a:fld>
            <a:endParaRPr lang="en-GB" dirty="0"/>
          </a:p>
        </p:txBody>
      </p:sp>
    </p:spTree>
    <p:extLst>
      <p:ext uri="{BB962C8B-B14F-4D97-AF65-F5344CB8AC3E}">
        <p14:creationId xmlns:p14="http://schemas.microsoft.com/office/powerpoint/2010/main" val="879331809"/>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7EDCC5-D647-468C-8B74-3C16074CFB49}" type="datetimeFigureOut">
              <a:rPr lang="en-GB" smtClean="0"/>
              <a:t>20/02/2013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6AB4C1-38A1-4E2E-9DF1-A7EE472D8DDC}" type="slidenum">
              <a:rPr lang="en-GB" smtClean="0"/>
              <a:t>‹#›</a:t>
            </a:fld>
            <a:endParaRPr lang="en-GB" dirty="0"/>
          </a:p>
        </p:txBody>
      </p:sp>
    </p:spTree>
    <p:extLst>
      <p:ext uri="{BB962C8B-B14F-4D97-AF65-F5344CB8AC3E}">
        <p14:creationId xmlns:p14="http://schemas.microsoft.com/office/powerpoint/2010/main" val="3848319709"/>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EDCC5-D647-468C-8B74-3C16074CFB49}" type="datetimeFigureOut">
              <a:rPr lang="en-GB" smtClean="0"/>
              <a:t>20/02/2013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6AB4C1-38A1-4E2E-9DF1-A7EE472D8DDC}" type="slidenum">
              <a:rPr lang="en-GB" smtClean="0"/>
              <a:t>‹#›</a:t>
            </a:fld>
            <a:endParaRPr lang="en-GB" dirty="0"/>
          </a:p>
        </p:txBody>
      </p:sp>
    </p:spTree>
    <p:extLst>
      <p:ext uri="{BB962C8B-B14F-4D97-AF65-F5344CB8AC3E}">
        <p14:creationId xmlns:p14="http://schemas.microsoft.com/office/powerpoint/2010/main" val="1632901320"/>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7EDCC5-D647-468C-8B74-3C16074CFB49}" type="datetimeFigureOut">
              <a:rPr lang="en-GB" smtClean="0"/>
              <a:t>20/02/2013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66AB4C1-38A1-4E2E-9DF1-A7EE472D8DDC}" type="slidenum">
              <a:rPr lang="en-GB" smtClean="0"/>
              <a:t>‹#›</a:t>
            </a:fld>
            <a:endParaRPr lang="en-GB" dirty="0"/>
          </a:p>
        </p:txBody>
      </p:sp>
    </p:spTree>
    <p:extLst>
      <p:ext uri="{BB962C8B-B14F-4D97-AF65-F5344CB8AC3E}">
        <p14:creationId xmlns:p14="http://schemas.microsoft.com/office/powerpoint/2010/main" val="4075595687"/>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7EDCC5-D647-468C-8B74-3C16074CFB49}" type="datetimeFigureOut">
              <a:rPr lang="en-GB" smtClean="0"/>
              <a:t>20/02/2013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66AB4C1-38A1-4E2E-9DF1-A7EE472D8DDC}" type="slidenum">
              <a:rPr lang="en-GB" smtClean="0"/>
              <a:t>‹#›</a:t>
            </a:fld>
            <a:endParaRPr lang="en-GB" dirty="0"/>
          </a:p>
        </p:txBody>
      </p:sp>
    </p:spTree>
    <p:extLst>
      <p:ext uri="{BB962C8B-B14F-4D97-AF65-F5344CB8AC3E}">
        <p14:creationId xmlns:p14="http://schemas.microsoft.com/office/powerpoint/2010/main" val="404045251"/>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7EDCC5-D647-468C-8B74-3C16074CFB49}" type="datetimeFigureOut">
              <a:rPr lang="en-GB" smtClean="0"/>
              <a:t>20/02/2013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66AB4C1-38A1-4E2E-9DF1-A7EE472D8DDC}" type="slidenum">
              <a:rPr lang="en-GB" smtClean="0"/>
              <a:t>‹#›</a:t>
            </a:fld>
            <a:endParaRPr lang="en-GB" dirty="0"/>
          </a:p>
        </p:txBody>
      </p:sp>
    </p:spTree>
    <p:extLst>
      <p:ext uri="{BB962C8B-B14F-4D97-AF65-F5344CB8AC3E}">
        <p14:creationId xmlns:p14="http://schemas.microsoft.com/office/powerpoint/2010/main" val="3263752180"/>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EDCC5-D647-468C-8B74-3C16074CFB49}" type="datetimeFigureOut">
              <a:rPr lang="en-GB" smtClean="0"/>
              <a:t>20/02/2013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66AB4C1-38A1-4E2E-9DF1-A7EE472D8DDC}" type="slidenum">
              <a:rPr lang="en-GB" smtClean="0"/>
              <a:t>‹#›</a:t>
            </a:fld>
            <a:endParaRPr lang="en-GB" dirty="0"/>
          </a:p>
        </p:txBody>
      </p:sp>
    </p:spTree>
    <p:extLst>
      <p:ext uri="{BB962C8B-B14F-4D97-AF65-F5344CB8AC3E}">
        <p14:creationId xmlns:p14="http://schemas.microsoft.com/office/powerpoint/2010/main" val="3086100306"/>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EDCC5-D647-468C-8B74-3C16074CFB49}" type="datetimeFigureOut">
              <a:rPr lang="en-GB" smtClean="0"/>
              <a:t>20/02/2013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66AB4C1-38A1-4E2E-9DF1-A7EE472D8DDC}" type="slidenum">
              <a:rPr lang="en-GB" smtClean="0"/>
              <a:t>‹#›</a:t>
            </a:fld>
            <a:endParaRPr lang="en-GB" dirty="0"/>
          </a:p>
        </p:txBody>
      </p:sp>
    </p:spTree>
    <p:extLst>
      <p:ext uri="{BB962C8B-B14F-4D97-AF65-F5344CB8AC3E}">
        <p14:creationId xmlns:p14="http://schemas.microsoft.com/office/powerpoint/2010/main" val="1908265848"/>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EDCC5-D647-468C-8B74-3C16074CFB49}" type="datetimeFigureOut">
              <a:rPr lang="en-GB" smtClean="0"/>
              <a:t>20/02/2013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66AB4C1-38A1-4E2E-9DF1-A7EE472D8DDC}" type="slidenum">
              <a:rPr lang="en-GB" smtClean="0"/>
              <a:t>‹#›</a:t>
            </a:fld>
            <a:endParaRPr lang="en-GB" dirty="0"/>
          </a:p>
        </p:txBody>
      </p:sp>
    </p:spTree>
    <p:extLst>
      <p:ext uri="{BB962C8B-B14F-4D97-AF65-F5344CB8AC3E}">
        <p14:creationId xmlns:p14="http://schemas.microsoft.com/office/powerpoint/2010/main" val="2604677662"/>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EDCC5-D647-468C-8B74-3C16074CFB49}" type="datetimeFigureOut">
              <a:rPr lang="en-GB" smtClean="0"/>
              <a:t>20/02/2013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6AB4C1-38A1-4E2E-9DF1-A7EE472D8DDC}" type="slidenum">
              <a:rPr lang="en-GB" smtClean="0"/>
              <a:t>‹#›</a:t>
            </a:fld>
            <a:endParaRPr lang="en-GB" dirty="0"/>
          </a:p>
        </p:txBody>
      </p:sp>
    </p:spTree>
    <p:extLst>
      <p:ext uri="{BB962C8B-B14F-4D97-AF65-F5344CB8AC3E}">
        <p14:creationId xmlns:p14="http://schemas.microsoft.com/office/powerpoint/2010/main" val="2930512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0"/>
            <a:ext cx="5111750" cy="6468318"/>
          </a:xfrm>
        </p:spPr>
        <p:txBody>
          <a:bodyPr>
            <a:normAutofit/>
          </a:bodyPr>
          <a:lstStyle/>
          <a:p>
            <a:pPr marL="0" indent="0" algn="ctr">
              <a:buNone/>
            </a:pPr>
            <a:r>
              <a:rPr lang="en-US" sz="2000" b="1" dirty="0" smtClean="0"/>
              <a:t>Maureen Bailey</a:t>
            </a:r>
            <a:r>
              <a:rPr lang="en-GB" sz="2000" dirty="0" smtClean="0"/>
              <a:t/>
            </a:r>
            <a:br>
              <a:rPr lang="en-GB" sz="2000" dirty="0" smtClean="0"/>
            </a:br>
            <a:r>
              <a:rPr lang="en-GB" sz="2000" dirty="0" smtClean="0"/>
              <a:t>Head of Inner Strength </a:t>
            </a:r>
            <a:r>
              <a:rPr lang="en-GB" sz="2000" dirty="0" smtClean="0"/>
              <a:t>Network</a:t>
            </a:r>
            <a:endParaRPr lang="en-GB" sz="2000" b="1" dirty="0"/>
          </a:p>
          <a:p>
            <a:pPr marL="0" indent="0">
              <a:buNone/>
            </a:pPr>
            <a:endParaRPr lang="en-GB" sz="2000" dirty="0"/>
          </a:p>
        </p:txBody>
      </p:sp>
      <p:sp>
        <p:nvSpPr>
          <p:cNvPr id="6" name="Text Placeholder 5"/>
          <p:cNvSpPr>
            <a:spLocks noGrp="1"/>
          </p:cNvSpPr>
          <p:nvPr>
            <p:ph type="body" sz="half" idx="2"/>
          </p:nvPr>
        </p:nvSpPr>
        <p:spPr>
          <a:xfrm>
            <a:off x="468759" y="1501824"/>
            <a:ext cx="3008313" cy="4691063"/>
          </a:xfrm>
        </p:spPr>
        <p:txBody>
          <a:bodyPr>
            <a:normAutofit fontScale="92500" lnSpcReduction="20000"/>
          </a:bodyPr>
          <a:lstStyle/>
          <a:p>
            <a:r>
              <a:rPr lang="en-GB" sz="2800" b="1" dirty="0" smtClean="0"/>
              <a:t>Inner strength is something instilled in you. It is a determination to overcome over all the obstacles that you face in life. It is the difference between excellence and failure.  It is the tool to help others be the best they can be.”</a:t>
            </a:r>
            <a:br>
              <a:rPr lang="en-GB" sz="2800" b="1" dirty="0" smtClean="0"/>
            </a:br>
            <a:r>
              <a:rPr lang="en-GB" dirty="0" smtClean="0"/>
              <a:t/>
            </a:r>
            <a:br>
              <a:rPr lang="en-GB" dirty="0" smtClean="0"/>
            </a:br>
            <a:endParaRPr lang="en-GB"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4353508" y="1700808"/>
            <a:ext cx="3352800" cy="3888432"/>
          </a:xfrm>
          <a:prstGeom prst="rect">
            <a:avLst/>
          </a:prstGeom>
        </p:spPr>
      </p:pic>
    </p:spTree>
    <p:extLst>
      <p:ext uri="{BB962C8B-B14F-4D97-AF65-F5344CB8AC3E}">
        <p14:creationId xmlns:p14="http://schemas.microsoft.com/office/powerpoint/2010/main" val="2131903338"/>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0"/>
            <a:ext cx="5111750" cy="6468318"/>
          </a:xfrm>
        </p:spPr>
        <p:txBody>
          <a:bodyPr>
            <a:normAutofit/>
          </a:bodyPr>
          <a:lstStyle/>
          <a:p>
            <a:endParaRPr lang="en-GB" sz="2000" b="1" dirty="0"/>
          </a:p>
          <a:p>
            <a:pPr marL="0" indent="0">
              <a:buNone/>
            </a:pPr>
            <a:endParaRPr lang="en-GB" sz="2000" dirty="0"/>
          </a:p>
        </p:txBody>
      </p:sp>
      <p:sp>
        <p:nvSpPr>
          <p:cNvPr id="6" name="Text Placeholder 5"/>
          <p:cNvSpPr>
            <a:spLocks noGrp="1"/>
          </p:cNvSpPr>
          <p:nvPr>
            <p:ph type="body" sz="half" idx="2"/>
          </p:nvPr>
        </p:nvSpPr>
        <p:spPr>
          <a:xfrm>
            <a:off x="468759" y="1501824"/>
            <a:ext cx="3008313" cy="4691063"/>
          </a:xfrm>
        </p:spPr>
        <p:txBody>
          <a:bodyPr>
            <a:normAutofit fontScale="92500" lnSpcReduction="10000"/>
          </a:bodyPr>
          <a:lstStyle/>
          <a:p>
            <a:r>
              <a:rPr lang="en-GB" sz="2800" b="1" dirty="0" smtClean="0"/>
              <a:t>“</a:t>
            </a:r>
            <a:r>
              <a:rPr lang="en-GB" sz="2800" b="1" dirty="0"/>
              <a:t>For me inner strength can only ever be described as unwavering Faith that gives you the courage to fight but you must first find the courage to believe”</a:t>
            </a:r>
            <a:endParaRPr lang="en-GB" sz="2800" dirty="0"/>
          </a:p>
          <a:p>
            <a:r>
              <a:rPr lang="en-GB" sz="1900" b="1" dirty="0" smtClean="0"/>
              <a:t>At the Inner Strength Conference March 2012</a:t>
            </a:r>
            <a:endParaRPr lang="en-GB" sz="1900" dirty="0" smtClean="0"/>
          </a:p>
          <a:p>
            <a:r>
              <a:rPr lang="en-GB" sz="2800" b="1" dirty="0" smtClean="0"/>
              <a:t/>
            </a:r>
            <a:br>
              <a:rPr lang="en-GB" sz="2800" b="1" dirty="0" smtClean="0"/>
            </a:br>
            <a:r>
              <a:rPr lang="en-GB" dirty="0" smtClean="0"/>
              <a:t/>
            </a:r>
            <a:br>
              <a:rPr lang="en-GB" dirty="0" smtClean="0"/>
            </a:br>
            <a:endParaRPr lang="en-GB"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425057" y="620688"/>
            <a:ext cx="3302635" cy="5112568"/>
          </a:xfrm>
          <a:prstGeom prst="rect">
            <a:avLst/>
          </a:prstGeom>
        </p:spPr>
      </p:pic>
    </p:spTree>
    <p:extLst>
      <p:ext uri="{BB962C8B-B14F-4D97-AF65-F5344CB8AC3E}">
        <p14:creationId xmlns:p14="http://schemas.microsoft.com/office/powerpoint/2010/main" val="1113183839"/>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0"/>
            <a:ext cx="5111750" cy="6468318"/>
          </a:xfrm>
        </p:spPr>
        <p:txBody>
          <a:bodyPr>
            <a:normAutofit/>
          </a:bodyPr>
          <a:lstStyle/>
          <a:p>
            <a:pPr marL="0" indent="0">
              <a:buNone/>
            </a:pPr>
            <a:r>
              <a:rPr lang="en-US" sz="2000" b="1" dirty="0" smtClean="0"/>
              <a:t>Audrey Linton</a:t>
            </a:r>
            <a:r>
              <a:rPr lang="en-GB" sz="2000" dirty="0" smtClean="0"/>
              <a:t/>
            </a:r>
            <a:br>
              <a:rPr lang="en-GB" sz="2000" dirty="0" smtClean="0"/>
            </a:br>
            <a:r>
              <a:rPr lang="en-GB" sz="2000" dirty="0" smtClean="0"/>
              <a:t>Business Woman</a:t>
            </a:r>
            <a:endParaRPr lang="en-GB" sz="2000" b="1" dirty="0" smtClean="0"/>
          </a:p>
          <a:p>
            <a:endParaRPr lang="en-GB" sz="2000" b="1" dirty="0"/>
          </a:p>
          <a:p>
            <a:endParaRPr lang="en-GB" sz="2000" dirty="0"/>
          </a:p>
        </p:txBody>
      </p:sp>
      <p:sp>
        <p:nvSpPr>
          <p:cNvPr id="6" name="Text Placeholder 5"/>
          <p:cNvSpPr>
            <a:spLocks noGrp="1"/>
          </p:cNvSpPr>
          <p:nvPr>
            <p:ph type="body" sz="half" idx="2"/>
          </p:nvPr>
        </p:nvSpPr>
        <p:spPr>
          <a:xfrm>
            <a:off x="468759" y="1501824"/>
            <a:ext cx="3008313" cy="4691063"/>
          </a:xfrm>
        </p:spPr>
        <p:txBody>
          <a:bodyPr>
            <a:normAutofit fontScale="77500" lnSpcReduction="20000"/>
          </a:bodyPr>
          <a:lstStyle/>
          <a:p>
            <a:r>
              <a:rPr lang="en-GB" sz="2800" b="1" dirty="0"/>
              <a:t>“I believe it has to be my faith in God - not so much how faithfully I am to</a:t>
            </a:r>
            <a:br>
              <a:rPr lang="en-GB" sz="2800" b="1" dirty="0"/>
            </a:br>
            <a:r>
              <a:rPr lang="en-GB" sz="2800" b="1" dirty="0"/>
              <a:t>him, but how faithful he is to me! Because at times I don't think I have</a:t>
            </a:r>
            <a:br>
              <a:rPr lang="en-GB" sz="2800" b="1" dirty="0"/>
            </a:br>
            <a:r>
              <a:rPr lang="en-GB" sz="2800" b="1" dirty="0"/>
              <a:t>inner strength, but it’s when those testing situations come, that you realise</a:t>
            </a:r>
            <a:br>
              <a:rPr lang="en-GB" sz="2800" b="1" dirty="0"/>
            </a:br>
            <a:r>
              <a:rPr lang="en-GB" sz="2800" b="1" dirty="0"/>
              <a:t>there is a lot more in you than what meets the eye -</a:t>
            </a:r>
            <a:r>
              <a:rPr lang="en-GB" sz="2800" b="1" dirty="0" smtClean="0"/>
              <a:t/>
            </a:r>
            <a:br>
              <a:rPr lang="en-GB" sz="2800" b="1" dirty="0" smtClean="0"/>
            </a:br>
            <a:r>
              <a:rPr lang="en-GB" dirty="0" smtClean="0"/>
              <a:t/>
            </a:r>
            <a:br>
              <a:rPr lang="en-GB" dirty="0" smtClean="0"/>
            </a:b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1268760"/>
            <a:ext cx="5076056" cy="515719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1196752"/>
            <a:ext cx="5148064" cy="5661248"/>
          </a:xfrm>
          <a:prstGeom prst="rect">
            <a:avLst/>
          </a:prstGeom>
        </p:spPr>
      </p:pic>
    </p:spTree>
    <p:extLst>
      <p:ext uri="{BB962C8B-B14F-4D97-AF65-F5344CB8AC3E}">
        <p14:creationId xmlns:p14="http://schemas.microsoft.com/office/powerpoint/2010/main" val="238575322"/>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0"/>
            <a:ext cx="5111750" cy="6468318"/>
          </a:xfrm>
        </p:spPr>
        <p:txBody>
          <a:bodyPr>
            <a:normAutofit/>
          </a:bodyPr>
          <a:lstStyle/>
          <a:p>
            <a:pPr marL="0" indent="0" algn="ctr">
              <a:buNone/>
            </a:pPr>
            <a:r>
              <a:rPr lang="en-US" sz="2000" b="1" dirty="0"/>
              <a:t>Carole Stone </a:t>
            </a:r>
            <a:endParaRPr lang="en-GB" sz="2000" dirty="0"/>
          </a:p>
          <a:p>
            <a:pPr marL="0" indent="0" algn="ctr">
              <a:buNone/>
            </a:pPr>
            <a:r>
              <a:rPr lang="en-US" sz="2000" b="1" dirty="0"/>
              <a:t>Author and Broadcaster</a:t>
            </a:r>
            <a:endParaRPr lang="en-GB" sz="2000" dirty="0"/>
          </a:p>
          <a:p>
            <a:pPr marL="0" indent="0" algn="ctr">
              <a:buNone/>
            </a:pPr>
            <a:r>
              <a:rPr lang="en-US" sz="2000" b="1" dirty="0"/>
              <a:t>Winner of Britain’s Best Connected Woman</a:t>
            </a:r>
            <a:r>
              <a:rPr lang="en-US" sz="2000" b="1" dirty="0" smtClean="0"/>
              <a:t>’</a:t>
            </a:r>
          </a:p>
          <a:p>
            <a:endParaRPr lang="en-GB" sz="2000" dirty="0"/>
          </a:p>
          <a:p>
            <a:endParaRPr lang="en-GB" sz="2000" b="1" dirty="0"/>
          </a:p>
          <a:p>
            <a:endParaRPr lang="en-GB" sz="2000" dirty="0"/>
          </a:p>
        </p:txBody>
      </p:sp>
      <p:sp>
        <p:nvSpPr>
          <p:cNvPr id="6" name="Text Placeholder 5"/>
          <p:cNvSpPr>
            <a:spLocks noGrp="1"/>
          </p:cNvSpPr>
          <p:nvPr>
            <p:ph type="body" sz="half" idx="2"/>
          </p:nvPr>
        </p:nvSpPr>
        <p:spPr>
          <a:xfrm>
            <a:off x="468759" y="1501824"/>
            <a:ext cx="3008313" cy="4691063"/>
          </a:xfrm>
        </p:spPr>
        <p:txBody>
          <a:bodyPr>
            <a:normAutofit/>
          </a:bodyPr>
          <a:lstStyle/>
          <a:p>
            <a:r>
              <a:rPr lang="en-US" sz="2800" b="1" dirty="0"/>
              <a:t>“My </a:t>
            </a:r>
            <a:r>
              <a:rPr lang="en-GB" sz="2800" b="1" dirty="0"/>
              <a:t>inner strength comes from believing that we grow stronger by the way in which we deal with what life throws at us” </a:t>
            </a:r>
            <a:endParaRPr lang="en-GB" sz="2800" dirty="0"/>
          </a:p>
          <a:p>
            <a:r>
              <a:rPr lang="en-GB" sz="2800" b="1" dirty="0" smtClean="0"/>
              <a:t/>
            </a:r>
            <a:br>
              <a:rPr lang="en-GB" sz="2800" b="1" dirty="0" smtClean="0"/>
            </a:br>
            <a:r>
              <a:rPr lang="en-GB" dirty="0" smtClean="0"/>
              <a:t/>
            </a:r>
            <a:br>
              <a:rPr lang="en-GB" dirty="0" smtClean="0"/>
            </a:br>
            <a:endParaRPr lang="en-GB" dirty="0"/>
          </a:p>
        </p:txBody>
      </p:sp>
      <p:pic>
        <p:nvPicPr>
          <p:cNvPr id="9" name="Picture 8" descr="Carole Stone picture.jpg (749KB, 1024 x 154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1631314"/>
            <a:ext cx="4104456" cy="4822021"/>
          </a:xfrm>
          <a:prstGeom prst="rect">
            <a:avLst/>
          </a:prstGeom>
          <a:noFill/>
          <a:ln>
            <a:noFill/>
          </a:ln>
        </p:spPr>
      </p:pic>
    </p:spTree>
    <p:extLst>
      <p:ext uri="{BB962C8B-B14F-4D97-AF65-F5344CB8AC3E}">
        <p14:creationId xmlns:p14="http://schemas.microsoft.com/office/powerpoint/2010/main" val="306044421"/>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0"/>
            <a:ext cx="5111750" cy="6468318"/>
          </a:xfrm>
        </p:spPr>
        <p:txBody>
          <a:bodyPr>
            <a:normAutofit/>
          </a:bodyPr>
          <a:lstStyle/>
          <a:p>
            <a:pPr marL="0" indent="0" algn="ctr">
              <a:buNone/>
            </a:pPr>
            <a:r>
              <a:rPr lang="en-US" sz="2000" b="1" dirty="0"/>
              <a:t>Maggie Ellis</a:t>
            </a:r>
            <a:endParaRPr lang="en-GB" sz="2000" dirty="0"/>
          </a:p>
          <a:p>
            <a:pPr marL="0" indent="0" algn="ctr">
              <a:buNone/>
            </a:pPr>
            <a:r>
              <a:rPr lang="en-GB" sz="2000" b="1" dirty="0"/>
              <a:t>Director of Life Centre Rape Crisis Service and a psychosexual therapist</a:t>
            </a:r>
            <a:endParaRPr lang="en-GB" sz="2000" dirty="0"/>
          </a:p>
          <a:p>
            <a:endParaRPr lang="en-GB" sz="2000" dirty="0"/>
          </a:p>
          <a:p>
            <a:endParaRPr lang="en-GB" sz="2000" b="1" dirty="0"/>
          </a:p>
          <a:p>
            <a:endParaRPr lang="en-GB" sz="2000" dirty="0"/>
          </a:p>
        </p:txBody>
      </p:sp>
      <p:sp>
        <p:nvSpPr>
          <p:cNvPr id="6" name="Text Placeholder 5"/>
          <p:cNvSpPr>
            <a:spLocks noGrp="1"/>
          </p:cNvSpPr>
          <p:nvPr>
            <p:ph type="body" sz="half" idx="2"/>
          </p:nvPr>
        </p:nvSpPr>
        <p:spPr>
          <a:xfrm>
            <a:off x="468759" y="1501824"/>
            <a:ext cx="3008313" cy="4691063"/>
          </a:xfrm>
        </p:spPr>
        <p:txBody>
          <a:bodyPr>
            <a:normAutofit fontScale="62500" lnSpcReduction="20000"/>
          </a:bodyPr>
          <a:lstStyle/>
          <a:p>
            <a:r>
              <a:rPr lang="en-GB" sz="3400" b="1" dirty="0"/>
              <a:t>“Inner strength has come from my Christian faith....knowing God is with me and is so much bigger than what I can manufacture, being able to pray for and experience His protection and finding peace and inner cleansing when I need it. When God is there, there is always a better space to fall back into when life is tough.”</a:t>
            </a:r>
            <a:endParaRPr lang="en-GB" sz="3400" dirty="0"/>
          </a:p>
          <a:p>
            <a:r>
              <a:rPr lang="en-GB" sz="2800" b="1" dirty="0" smtClean="0"/>
              <a:t/>
            </a:r>
            <a:br>
              <a:rPr lang="en-GB" sz="2800" b="1" dirty="0" smtClean="0"/>
            </a:br>
            <a:r>
              <a:rPr lang="en-GB" dirty="0" smtClean="0"/>
              <a:t/>
            </a:r>
            <a:br>
              <a:rPr lang="en-GB" dirty="0" smtClean="0"/>
            </a:br>
            <a:endParaRPr lang="en-GB"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355976" y="1628800"/>
            <a:ext cx="3744416" cy="4608512"/>
          </a:xfrm>
          <a:prstGeom prst="rect">
            <a:avLst/>
          </a:prstGeom>
        </p:spPr>
      </p:pic>
    </p:spTree>
    <p:extLst>
      <p:ext uri="{BB962C8B-B14F-4D97-AF65-F5344CB8AC3E}">
        <p14:creationId xmlns:p14="http://schemas.microsoft.com/office/powerpoint/2010/main" val="4151070097"/>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0"/>
            <a:ext cx="5111750" cy="6468318"/>
          </a:xfrm>
        </p:spPr>
        <p:txBody>
          <a:bodyPr>
            <a:normAutofit/>
          </a:bodyPr>
          <a:lstStyle/>
          <a:p>
            <a:pPr marL="0" indent="0" algn="ctr">
              <a:buNone/>
            </a:pPr>
            <a:r>
              <a:rPr lang="en-GB" sz="2000" b="1" dirty="0"/>
              <a:t>Juliana </a:t>
            </a:r>
            <a:r>
              <a:rPr lang="en-GB" sz="2000" b="1" dirty="0"/>
              <a:t>Bardoullie</a:t>
            </a:r>
            <a:endParaRPr lang="en-GB" sz="2000" dirty="0"/>
          </a:p>
          <a:p>
            <a:pPr marL="0" indent="0" algn="ctr">
              <a:buNone/>
            </a:pPr>
            <a:r>
              <a:rPr lang="en-GB" sz="2000" b="1" dirty="0"/>
              <a:t>The 1</a:t>
            </a:r>
            <a:r>
              <a:rPr lang="en-GB" sz="2000" b="1" baseline="30000" dirty="0"/>
              <a:t>st</a:t>
            </a:r>
            <a:r>
              <a:rPr lang="en-GB" sz="2000" b="1" dirty="0"/>
              <a:t> Black Financial Ombudsman</a:t>
            </a:r>
            <a:endParaRPr lang="en-GB" sz="2000" dirty="0"/>
          </a:p>
          <a:p>
            <a:endParaRPr lang="en-GB" sz="2000" dirty="0"/>
          </a:p>
          <a:p>
            <a:endParaRPr lang="en-GB" sz="2000" b="1" dirty="0"/>
          </a:p>
          <a:p>
            <a:endParaRPr lang="en-GB" sz="2000" dirty="0"/>
          </a:p>
        </p:txBody>
      </p:sp>
      <p:sp>
        <p:nvSpPr>
          <p:cNvPr id="6" name="Text Placeholder 5"/>
          <p:cNvSpPr>
            <a:spLocks noGrp="1"/>
          </p:cNvSpPr>
          <p:nvPr>
            <p:ph type="body" sz="half" idx="2"/>
          </p:nvPr>
        </p:nvSpPr>
        <p:spPr>
          <a:xfrm>
            <a:off x="468759" y="1501824"/>
            <a:ext cx="3008313" cy="4691063"/>
          </a:xfrm>
        </p:spPr>
        <p:txBody>
          <a:bodyPr>
            <a:normAutofit fontScale="62500" lnSpcReduction="20000"/>
          </a:bodyPr>
          <a:lstStyle/>
          <a:p>
            <a:r>
              <a:rPr lang="en-GB" sz="2800" b="1" dirty="0"/>
              <a:t>“Deep breathing and meditation; when life gets hectic, the automatic reaction is to speed up with it. But then we get out of breath; we can’t do things when you can’t breathe. So stopping for a moment taking a few deep breaths and  ask God for inner strength. Also remembering the serenity prayer. What do I really have control of – do something about it. Everything else is someone else’s business – let them get on with it.”</a:t>
            </a:r>
            <a:endParaRPr lang="en-GB" sz="2800" dirty="0"/>
          </a:p>
          <a:p>
            <a:r>
              <a:rPr lang="en-GB" sz="2800" b="1" dirty="0" smtClean="0"/>
              <a:t/>
            </a:r>
            <a:br>
              <a:rPr lang="en-GB" sz="2800" b="1" dirty="0" smtClean="0"/>
            </a:br>
            <a:r>
              <a:rPr lang="en-GB" dirty="0" smtClean="0"/>
              <a:t/>
            </a:r>
            <a:br>
              <a:rPr lang="en-GB" dirty="0" smtClean="0"/>
            </a:br>
            <a:endParaRPr lang="en-GB"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4695611" y="1556792"/>
            <a:ext cx="3065145" cy="4116318"/>
          </a:xfrm>
          <a:prstGeom prst="rect">
            <a:avLst/>
          </a:prstGeom>
        </p:spPr>
      </p:pic>
    </p:spTree>
    <p:extLst>
      <p:ext uri="{BB962C8B-B14F-4D97-AF65-F5344CB8AC3E}">
        <p14:creationId xmlns:p14="http://schemas.microsoft.com/office/powerpoint/2010/main" val="3906260261"/>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0"/>
            <a:ext cx="5111750" cy="6468318"/>
          </a:xfrm>
        </p:spPr>
        <p:txBody>
          <a:bodyPr>
            <a:normAutofit/>
          </a:bodyPr>
          <a:lstStyle/>
          <a:p>
            <a:pPr marL="0" indent="0" algn="ctr">
              <a:buNone/>
            </a:pPr>
            <a:r>
              <a:rPr lang="en-US" sz="2000" b="1" dirty="0"/>
              <a:t>Lucy Sylvester</a:t>
            </a:r>
            <a:endParaRPr lang="en-GB" sz="2000" dirty="0"/>
          </a:p>
          <a:p>
            <a:pPr marL="0" indent="0" algn="ctr">
              <a:buNone/>
            </a:pPr>
            <a:r>
              <a:rPr lang="en-US" sz="2000" b="1" dirty="0"/>
              <a:t>78 years Activist on Pension </a:t>
            </a:r>
            <a:r>
              <a:rPr lang="en-US" sz="2000" b="1" dirty="0" smtClean="0"/>
              <a:t>Rights</a:t>
            </a:r>
            <a:endParaRPr lang="en-GB" sz="2000" dirty="0"/>
          </a:p>
          <a:p>
            <a:endParaRPr lang="en-GB" sz="2000" b="1" dirty="0"/>
          </a:p>
          <a:p>
            <a:pPr marL="0" indent="0">
              <a:buNone/>
            </a:pPr>
            <a:endParaRPr lang="en-GB" sz="2000" dirty="0"/>
          </a:p>
        </p:txBody>
      </p:sp>
      <p:sp>
        <p:nvSpPr>
          <p:cNvPr id="6" name="Text Placeholder 5"/>
          <p:cNvSpPr>
            <a:spLocks noGrp="1"/>
          </p:cNvSpPr>
          <p:nvPr>
            <p:ph type="body" sz="half" idx="2"/>
          </p:nvPr>
        </p:nvSpPr>
        <p:spPr>
          <a:xfrm>
            <a:off x="468759" y="1501824"/>
            <a:ext cx="3008313" cy="4691063"/>
          </a:xfrm>
        </p:spPr>
        <p:txBody>
          <a:bodyPr>
            <a:normAutofit fontScale="62500" lnSpcReduction="20000"/>
          </a:bodyPr>
          <a:lstStyle/>
          <a:p>
            <a:r>
              <a:rPr lang="en-GB" sz="2800" b="1" dirty="0"/>
              <a:t> </a:t>
            </a:r>
            <a:endParaRPr lang="en-GB" sz="2800" dirty="0"/>
          </a:p>
          <a:p>
            <a:r>
              <a:rPr lang="en-GB" sz="2800" b="1" dirty="0"/>
              <a:t>“If I did not have Inner strength I would not be alive.  You need the belief to be strong.  You need to look forward for the better instead of the worse.  You need to thank God for the day and ask him to keep you.  I am always grateful for my life.  Many don’t live to see my age.  I am still here -It makes me stronger every day.  Remember if you are aiming for something in life you need to believe it will happen.”</a:t>
            </a:r>
            <a:endParaRPr lang="en-GB" sz="2800" dirty="0"/>
          </a:p>
          <a:p>
            <a:r>
              <a:rPr lang="en-GB" sz="2800" b="1" dirty="0" smtClean="0"/>
              <a:t/>
            </a:r>
            <a:br>
              <a:rPr lang="en-GB" sz="2800" b="1" dirty="0" smtClean="0"/>
            </a:br>
            <a:r>
              <a:rPr lang="en-GB" dirty="0" smtClean="0"/>
              <a:t/>
            </a:r>
            <a:br>
              <a:rPr lang="en-GB" dirty="0" smtClean="0"/>
            </a:br>
            <a:endParaRPr lang="en-GB" dirty="0"/>
          </a:p>
        </p:txBody>
      </p:sp>
      <p:pic>
        <p:nvPicPr>
          <p:cNvPr id="9" name="Picture 8" descr="C:\Users\Maureen\AppData\Local\Microsoft\Windows\Temporary Internet Files\Content.IE5\859CREHP\granny].jpg"/>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772816"/>
            <a:ext cx="3352800" cy="3888432"/>
          </a:xfrm>
          <a:prstGeom prst="rect">
            <a:avLst/>
          </a:prstGeom>
          <a:noFill/>
          <a:ln>
            <a:noFill/>
          </a:ln>
        </p:spPr>
      </p:pic>
    </p:spTree>
    <p:extLst>
      <p:ext uri="{BB962C8B-B14F-4D97-AF65-F5344CB8AC3E}">
        <p14:creationId xmlns:p14="http://schemas.microsoft.com/office/powerpoint/2010/main" val="2594076185"/>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0"/>
            <a:ext cx="5111750" cy="6468318"/>
          </a:xfrm>
        </p:spPr>
        <p:txBody>
          <a:bodyPr>
            <a:normAutofit/>
          </a:bodyPr>
          <a:lstStyle/>
          <a:p>
            <a:pPr marL="0" indent="0" algn="ctr">
              <a:buNone/>
            </a:pPr>
            <a:r>
              <a:rPr lang="en-US" sz="2000" b="1" dirty="0"/>
              <a:t>Sue Stockdale</a:t>
            </a:r>
            <a:endParaRPr lang="en-GB" sz="2000" dirty="0"/>
          </a:p>
          <a:p>
            <a:pPr marL="0" indent="0" algn="ctr">
              <a:buNone/>
            </a:pPr>
            <a:r>
              <a:rPr lang="en-GB" sz="2000" b="1" dirty="0"/>
              <a:t>The First British Woman to ski to the Magnetic North Pole</a:t>
            </a:r>
            <a:endParaRPr lang="en-GB" sz="2000" dirty="0"/>
          </a:p>
          <a:p>
            <a:pPr marL="0" indent="0">
              <a:buNone/>
            </a:pPr>
            <a:endParaRPr lang="en-GB" sz="2000" dirty="0"/>
          </a:p>
          <a:p>
            <a:endParaRPr lang="en-GB" sz="2000" b="1" dirty="0"/>
          </a:p>
          <a:p>
            <a:endParaRPr lang="en-GB" sz="2000" dirty="0"/>
          </a:p>
        </p:txBody>
      </p:sp>
      <p:sp>
        <p:nvSpPr>
          <p:cNvPr id="6" name="Text Placeholder 5"/>
          <p:cNvSpPr>
            <a:spLocks noGrp="1"/>
          </p:cNvSpPr>
          <p:nvPr>
            <p:ph type="body" sz="half" idx="2"/>
          </p:nvPr>
        </p:nvSpPr>
        <p:spPr>
          <a:xfrm>
            <a:off x="468759" y="1501824"/>
            <a:ext cx="3008313" cy="4691063"/>
          </a:xfrm>
        </p:spPr>
        <p:txBody>
          <a:bodyPr>
            <a:normAutofit fontScale="77500" lnSpcReduction="20000"/>
          </a:bodyPr>
          <a:lstStyle/>
          <a:p>
            <a:r>
              <a:rPr lang="en-GB" sz="2800" b="1" dirty="0"/>
              <a:t>“What gives me inner strength is my belief that life and work is an adventure; and you will never know what you can achieve unless you are prepared to take a step into the unknown. Sometimes that will be difficult and at other times easy, but it is always an opportunity for learning.”</a:t>
            </a:r>
            <a:endParaRPr lang="en-GB" sz="2800" dirty="0"/>
          </a:p>
          <a:p>
            <a:r>
              <a:rPr lang="en-GB" sz="2800" b="1" dirty="0" smtClean="0"/>
              <a:t/>
            </a:r>
            <a:br>
              <a:rPr lang="en-GB" sz="2800" b="1" dirty="0" smtClean="0"/>
            </a:br>
            <a:r>
              <a:rPr lang="en-GB" dirty="0" smtClean="0"/>
              <a:t/>
            </a:r>
            <a:br>
              <a:rPr lang="en-GB" dirty="0" smtClean="0"/>
            </a:br>
            <a:endParaRPr lang="en-GB" dirty="0"/>
          </a:p>
        </p:txBody>
      </p:sp>
      <p:pic>
        <p:nvPicPr>
          <p:cNvPr id="7" name="Picture 6" descr="SC-11.jpg (2783KB, 2940 x 195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1556792"/>
            <a:ext cx="4968552" cy="3816424"/>
          </a:xfrm>
          <a:prstGeom prst="rect">
            <a:avLst/>
          </a:prstGeom>
          <a:noFill/>
          <a:ln>
            <a:noFill/>
          </a:ln>
        </p:spPr>
      </p:pic>
    </p:spTree>
    <p:extLst>
      <p:ext uri="{BB962C8B-B14F-4D97-AF65-F5344CB8AC3E}">
        <p14:creationId xmlns:p14="http://schemas.microsoft.com/office/powerpoint/2010/main" val="4282931793"/>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0"/>
            <a:ext cx="5111750" cy="6468318"/>
          </a:xfrm>
        </p:spPr>
        <p:txBody>
          <a:bodyPr>
            <a:normAutofit/>
          </a:bodyPr>
          <a:lstStyle/>
          <a:p>
            <a:pPr marL="0" indent="0" algn="ctr">
              <a:buNone/>
            </a:pPr>
            <a:r>
              <a:rPr lang="en-US" sz="2000" b="1" dirty="0"/>
              <a:t>Silvia </a:t>
            </a:r>
            <a:r>
              <a:rPr lang="en-US" sz="2000" b="1" dirty="0"/>
              <a:t>Petretti</a:t>
            </a:r>
            <a:endParaRPr lang="en-GB" sz="2000" dirty="0"/>
          </a:p>
          <a:p>
            <a:pPr marL="0" indent="0" algn="ctr">
              <a:buNone/>
            </a:pPr>
            <a:r>
              <a:rPr lang="en-GB" sz="2000" b="1" dirty="0"/>
              <a:t>Silvia is diagnosed with HIV and fights to improve the rights of women</a:t>
            </a:r>
            <a:endParaRPr lang="en-GB" sz="2000" dirty="0"/>
          </a:p>
          <a:p>
            <a:endParaRPr lang="en-GB" sz="2000" b="1" dirty="0"/>
          </a:p>
          <a:p>
            <a:pPr marL="0" indent="0">
              <a:buNone/>
            </a:pPr>
            <a:endParaRPr lang="en-GB" sz="2000" dirty="0"/>
          </a:p>
        </p:txBody>
      </p:sp>
      <p:sp>
        <p:nvSpPr>
          <p:cNvPr id="6" name="Text Placeholder 5"/>
          <p:cNvSpPr>
            <a:spLocks noGrp="1"/>
          </p:cNvSpPr>
          <p:nvPr>
            <p:ph type="body" sz="half" idx="2"/>
          </p:nvPr>
        </p:nvSpPr>
        <p:spPr>
          <a:xfrm>
            <a:off x="468759" y="1501824"/>
            <a:ext cx="3008313" cy="4691063"/>
          </a:xfrm>
        </p:spPr>
        <p:txBody>
          <a:bodyPr>
            <a:normAutofit fontScale="55000" lnSpcReduction="20000"/>
          </a:bodyPr>
          <a:lstStyle/>
          <a:p>
            <a:r>
              <a:rPr lang="en-GB" sz="2800" b="1" dirty="0"/>
              <a:t> The sense of interconnectedness with other beings and nature gives me inner strength. I feel that my being and my actions are interwoven in the lives of others and of our planet. When I feel I cannot do something I always think I am not doing this by myself or for myself. I continue in the actions of those who before me tried to contribute a positive change, and I think of those who after me will continue to strive for a better and just world for all. I am a small part of something much bigger. I take a deep breath,  feel the ground under my feet, I look at a garden, play with my cat… and keep going.</a:t>
            </a:r>
            <a:endParaRPr lang="en-GB" sz="2800" dirty="0"/>
          </a:p>
          <a:p>
            <a:r>
              <a:rPr lang="en-GB" sz="2800" b="1" dirty="0" smtClean="0"/>
              <a:t/>
            </a:r>
            <a:br>
              <a:rPr lang="en-GB" sz="2800" b="1" dirty="0" smtClean="0"/>
            </a:br>
            <a:r>
              <a:rPr lang="en-GB" dirty="0" smtClean="0"/>
              <a:t/>
            </a:r>
            <a:br>
              <a:rPr lang="en-GB" dirty="0" smtClean="0"/>
            </a:br>
            <a:endParaRPr lang="en-GB"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3995936" y="1282700"/>
            <a:ext cx="3731756" cy="4292600"/>
          </a:xfrm>
          <a:prstGeom prst="rect">
            <a:avLst/>
          </a:prstGeom>
        </p:spPr>
      </p:pic>
    </p:spTree>
    <p:extLst>
      <p:ext uri="{BB962C8B-B14F-4D97-AF65-F5344CB8AC3E}">
        <p14:creationId xmlns:p14="http://schemas.microsoft.com/office/powerpoint/2010/main" val="2264302930"/>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0"/>
            <a:ext cx="5111750" cy="6468318"/>
          </a:xfrm>
        </p:spPr>
        <p:txBody>
          <a:bodyPr>
            <a:normAutofit/>
          </a:bodyPr>
          <a:lstStyle/>
          <a:p>
            <a:pPr marL="0" indent="0" algn="ctr">
              <a:buNone/>
            </a:pPr>
            <a:r>
              <a:rPr lang="en-US" sz="2000" b="1" dirty="0"/>
              <a:t>Shoko</a:t>
            </a:r>
            <a:endParaRPr lang="en-GB" sz="2000" dirty="0"/>
          </a:p>
          <a:p>
            <a:pPr marL="0" indent="0" algn="ctr">
              <a:buNone/>
            </a:pPr>
            <a:r>
              <a:rPr lang="en-US" sz="2000" b="1" dirty="0"/>
              <a:t>Japanese Civil Service</a:t>
            </a:r>
            <a:endParaRPr lang="en-GB" sz="2000" dirty="0"/>
          </a:p>
          <a:p>
            <a:pPr marL="0" indent="0">
              <a:buNone/>
            </a:pPr>
            <a:endParaRPr lang="en-GB" sz="2000" b="1" dirty="0"/>
          </a:p>
          <a:p>
            <a:pPr marL="0" indent="0">
              <a:buNone/>
            </a:pPr>
            <a:endParaRPr lang="en-GB" sz="2000" dirty="0"/>
          </a:p>
        </p:txBody>
      </p:sp>
      <p:sp>
        <p:nvSpPr>
          <p:cNvPr id="6" name="Text Placeholder 5"/>
          <p:cNvSpPr>
            <a:spLocks noGrp="1"/>
          </p:cNvSpPr>
          <p:nvPr>
            <p:ph type="body" sz="half" idx="2"/>
          </p:nvPr>
        </p:nvSpPr>
        <p:spPr>
          <a:xfrm>
            <a:off x="468759" y="1501824"/>
            <a:ext cx="3008313" cy="4691063"/>
          </a:xfrm>
        </p:spPr>
        <p:txBody>
          <a:bodyPr>
            <a:normAutofit fontScale="92500" lnSpcReduction="10000"/>
          </a:bodyPr>
          <a:lstStyle/>
          <a:p>
            <a:r>
              <a:rPr lang="en-US" sz="2800" b="1" dirty="0"/>
              <a:t> </a:t>
            </a:r>
            <a:endParaRPr lang="en-GB" sz="2800" dirty="0"/>
          </a:p>
          <a:p>
            <a:r>
              <a:rPr lang="en-US" sz="2800" b="1" dirty="0"/>
              <a:t>“In my view, good peers and mentors.</a:t>
            </a:r>
            <a:endParaRPr lang="en-GB" sz="2800" dirty="0"/>
          </a:p>
          <a:p>
            <a:r>
              <a:rPr lang="en-US" sz="2800" b="1" dirty="0"/>
              <a:t>With them supporting me and encouraging me, it always gives me confidence and power to keep trying”</a:t>
            </a:r>
            <a:endParaRPr lang="en-GB" sz="2800" dirty="0"/>
          </a:p>
          <a:p>
            <a:r>
              <a:rPr lang="en-GB" sz="2800" b="1" dirty="0" smtClean="0"/>
              <a:t/>
            </a:r>
            <a:br>
              <a:rPr lang="en-GB" sz="2800" b="1" dirty="0" smtClean="0"/>
            </a:br>
            <a:r>
              <a:rPr lang="en-GB" dirty="0" smtClean="0"/>
              <a:t/>
            </a:r>
            <a:br>
              <a:rPr lang="en-GB" dirty="0" smtClean="0"/>
            </a:br>
            <a:endParaRPr lang="en-GB"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4571999" y="1484784"/>
            <a:ext cx="3960441" cy="4248471"/>
          </a:xfrm>
          <a:prstGeom prst="rect">
            <a:avLst/>
          </a:prstGeom>
        </p:spPr>
      </p:pic>
    </p:spTree>
    <p:extLst>
      <p:ext uri="{BB962C8B-B14F-4D97-AF65-F5344CB8AC3E}">
        <p14:creationId xmlns:p14="http://schemas.microsoft.com/office/powerpoint/2010/main" val="3033783977"/>
      </p:ext>
    </p:extLst>
  </p:cSld>
  <p:clrMapOvr>
    <a:masterClrMapping/>
  </p:clrMapOvr>
  <mc:AlternateContent xmlns:mc="http://schemas.openxmlformats.org/markup-compatibility/2006">
    <mc:Choice xmlns:p14="http://schemas.microsoft.com/office/powerpoint/2010/main" Requires="p14">
      <p:transition spd="med" p14:dur="700" advClick="0" advTm="7000">
        <p:fade/>
      </p:transition>
    </mc:Choice>
    <mc:Fallback>
      <p:transition spd="med" advClick="0" advTm="7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TotalTime>
  <Words>418</Words>
  <Application>Microsoft Office PowerPoint</Application>
  <PresentationFormat>On-screen Show (4:3)</PresentationFormat>
  <Paragraphs>44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Inner strength is something instilled in you. It is a determination to overcome over all the obstacles that you face in life. It is the difference between excellence and failure.  It is the tool to help others be the best they can be.”</dc:title>
  <dc:creator>Maureen</dc:creator>
  <cp:lastModifiedBy>Maureen</cp:lastModifiedBy>
  <cp:revision>8</cp:revision>
  <dcterms:created xsi:type="dcterms:W3CDTF">2013-02-20T02:08:40Z</dcterms:created>
  <dcterms:modified xsi:type="dcterms:W3CDTF">2013-02-20T03:04:48Z</dcterms:modified>
</cp:coreProperties>
</file>